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s/shares.asp#:~:text=Shares%20are%20units%20of%20equity,in%20a%20distribution%20of%20profits." TargetMode="External"/><Relationship Id="rId7" Type="http://schemas.openxmlformats.org/officeDocument/2006/relationships/image" Target="../media/image4.gif"/><Relationship Id="rId2" Type="http://schemas.openxmlformats.org/officeDocument/2006/relationships/hyperlink" Target="https://www.investopedia.com/terms/e/equity.asp#:~:text=Equity%20represents%20the%20value%20that,debts%20associated%20with%20that%20asset.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investopedia.com/terms/f/fundamentalanalysis.asp" TargetMode="External"/><Relationship Id="rId4" Type="http://schemas.openxmlformats.org/officeDocument/2006/relationships/hyperlink" Target="https://www.investopedia.com/terms/c/core-assets.as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eral-purpose_programming_language" TargetMode="External"/><Relationship Id="rId2" Type="http://schemas.openxmlformats.org/officeDocument/2006/relationships/hyperlink" Target="https://en.wikipedia.org/wiki/High-level_programming_langu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en.wikipedia.org/wiki/Off-side_rule" TargetMode="External"/><Relationship Id="rId4" Type="http://schemas.openxmlformats.org/officeDocument/2006/relationships/hyperlink" Target="https://en.wikipedia.org/wiki/Code_readabilit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FUNDAMENTAL STOCK ANALYSER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6671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939441"/>
            <a:ext cx="8596668" cy="1320800"/>
          </a:xfrm>
        </p:spPr>
        <p:txBody>
          <a:bodyPr/>
          <a:lstStyle/>
          <a:p>
            <a:pPr algn="ctr"/>
            <a:r>
              <a:rPr lang="en-US" sz="7200" b="1" u="sng" dirty="0" smtClean="0"/>
              <a:t>THANK YOU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0442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u="sng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Collaborators</a:t>
            </a:r>
            <a: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:-</a:t>
            </a:r>
            <a:b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Chetnya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Gaba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(22BCS15984)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Lakshit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()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Anshu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()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Simran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()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6338" y="3947330"/>
            <a:ext cx="2910670" cy="2910670"/>
          </a:xfrm>
        </p:spPr>
      </p:pic>
    </p:spTree>
    <p:extLst>
      <p:ext uri="{BB962C8B-B14F-4D97-AF65-F5344CB8AC3E}">
        <p14:creationId xmlns:p14="http://schemas.microsoft.com/office/powerpoint/2010/main" val="25353990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455" y="1229518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u="sng" dirty="0" smtClean="0"/>
              <a:t>Contents</a:t>
            </a:r>
            <a:r>
              <a:rPr lang="en-US" dirty="0" smtClean="0"/>
              <a:t>:-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86" y="1889918"/>
            <a:ext cx="3881437" cy="3881437"/>
          </a:xfrm>
        </p:spPr>
      </p:pic>
      <p:sp>
        <p:nvSpPr>
          <p:cNvPr id="7" name="TextBox 6"/>
          <p:cNvSpPr txBox="1"/>
          <p:nvPr/>
        </p:nvSpPr>
        <p:spPr>
          <a:xfrm>
            <a:off x="755212" y="2550318"/>
            <a:ext cx="45594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Idea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Software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Deliverables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00000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u="sng" dirty="0" smtClean="0"/>
              <a:t>INTRODUCTION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What Are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Stocks?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A </a:t>
            </a:r>
            <a:r>
              <a:rPr lang="en-US" dirty="0"/>
              <a:t>stock, also known as </a:t>
            </a:r>
            <a:r>
              <a:rPr lang="en-US" u="sng" dirty="0">
                <a:hlinkClick r:id="rId2"/>
              </a:rPr>
              <a:t>equity</a:t>
            </a:r>
            <a:r>
              <a:rPr lang="en-US" dirty="0"/>
              <a:t>, is a security that represents the ownership of </a:t>
            </a:r>
            <a:r>
              <a:rPr lang="en-US" dirty="0" smtClean="0"/>
              <a:t>a </a:t>
            </a:r>
            <a:r>
              <a:rPr lang="en-US" dirty="0"/>
              <a:t>fraction of </a:t>
            </a:r>
            <a:r>
              <a:rPr lang="en-US" dirty="0" smtClean="0"/>
              <a:t>	the </a:t>
            </a:r>
            <a:r>
              <a:rPr lang="en-US" dirty="0"/>
              <a:t>issuing corporation. Units of stock are called "</a:t>
            </a:r>
            <a:r>
              <a:rPr lang="en-US" u="sng" dirty="0">
                <a:hlinkClick r:id="rId3"/>
              </a:rPr>
              <a:t>shares</a:t>
            </a:r>
            <a:r>
              <a:rPr lang="en-US" dirty="0"/>
              <a:t>" which </a:t>
            </a:r>
            <a:r>
              <a:rPr lang="en-US" dirty="0" smtClean="0"/>
              <a:t>entitles </a:t>
            </a:r>
            <a:r>
              <a:rPr lang="en-US" dirty="0"/>
              <a:t>the owner to a </a:t>
            </a:r>
            <a:r>
              <a:rPr lang="en-US" dirty="0" smtClean="0"/>
              <a:t>	proportion </a:t>
            </a:r>
            <a:r>
              <a:rPr lang="en-US" dirty="0"/>
              <a:t>of the corporation's </a:t>
            </a:r>
            <a:r>
              <a:rPr lang="en-US" u="sng" dirty="0">
                <a:hlinkClick r:id="rId4"/>
              </a:rPr>
              <a:t>assets</a:t>
            </a:r>
            <a:r>
              <a:rPr lang="en-US" dirty="0"/>
              <a:t> and </a:t>
            </a:r>
            <a:r>
              <a:rPr lang="en-US" dirty="0" smtClean="0"/>
              <a:t>profits.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What Is Stock Analysis?</a:t>
            </a:r>
          </a:p>
          <a:p>
            <a:pPr marL="0" indent="0">
              <a:buNone/>
            </a:pPr>
            <a:r>
              <a:rPr lang="en-US" dirty="0" smtClean="0"/>
              <a:t>	Stock </a:t>
            </a:r>
            <a:r>
              <a:rPr lang="en-US" dirty="0"/>
              <a:t>analysis is the evaluation of a particular trading instrument, an </a:t>
            </a:r>
            <a:r>
              <a:rPr lang="en-US" dirty="0" smtClean="0"/>
              <a:t>investment sector</a:t>
            </a:r>
            <a:r>
              <a:rPr lang="en-US" dirty="0"/>
              <a:t>, or </a:t>
            </a:r>
            <a:r>
              <a:rPr lang="en-US" dirty="0" smtClean="0"/>
              <a:t>	the </a:t>
            </a:r>
            <a:r>
              <a:rPr lang="en-US" dirty="0"/>
              <a:t>market as a whole. Stock analysts attempt to </a:t>
            </a:r>
            <a:r>
              <a:rPr lang="en-US" dirty="0" smtClean="0"/>
              <a:t>determine </a:t>
            </a:r>
            <a:r>
              <a:rPr lang="en-US" dirty="0"/>
              <a:t>the future </a:t>
            </a:r>
            <a:r>
              <a:rPr lang="en-US" dirty="0" smtClean="0"/>
              <a:t>activity </a:t>
            </a:r>
            <a:r>
              <a:rPr lang="en-US" dirty="0"/>
              <a:t>of an </a:t>
            </a:r>
            <a:r>
              <a:rPr lang="en-US" dirty="0" smtClean="0"/>
              <a:t>	instrument</a:t>
            </a:r>
            <a:r>
              <a:rPr lang="en-US" dirty="0"/>
              <a:t>, sector, or </a:t>
            </a:r>
            <a:r>
              <a:rPr lang="en-US" dirty="0" smtClean="0"/>
              <a:t>market.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Fundamental Analysis</a:t>
            </a:r>
          </a:p>
          <a:p>
            <a:pPr marL="0" indent="0">
              <a:buNone/>
            </a:pPr>
            <a:r>
              <a:rPr lang="en-US" dirty="0" smtClean="0"/>
              <a:t>	There </a:t>
            </a:r>
            <a:r>
              <a:rPr lang="en-US" dirty="0"/>
              <a:t>are two basic types of stock analysis: </a:t>
            </a:r>
            <a:r>
              <a:rPr lang="en-US" u="sng" dirty="0">
                <a:hlinkClick r:id="rId5"/>
              </a:rPr>
              <a:t>fundamental analysis</a:t>
            </a:r>
            <a:r>
              <a:rPr lang="en-US" dirty="0"/>
              <a:t> and </a:t>
            </a:r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</a:rPr>
              <a:t>technical analysis</a:t>
            </a:r>
            <a:r>
              <a:rPr lang="en-US" dirty="0" smtClean="0"/>
              <a:t>. 	Fundamental </a:t>
            </a:r>
            <a:r>
              <a:rPr lang="en-US" dirty="0"/>
              <a:t>analysis concentrates on data from sources, including </a:t>
            </a:r>
            <a:r>
              <a:rPr lang="en-US" dirty="0" smtClean="0"/>
              <a:t>financial </a:t>
            </a:r>
            <a:r>
              <a:rPr lang="en-US" dirty="0" smtClean="0"/>
              <a:t>records</a:t>
            </a:r>
            <a:r>
              <a:rPr lang="en-US" dirty="0"/>
              <a:t>, </a:t>
            </a:r>
            <a:r>
              <a:rPr lang="en-US" dirty="0" smtClean="0"/>
              <a:t>	economic </a:t>
            </a:r>
            <a:r>
              <a:rPr lang="en-US" dirty="0"/>
              <a:t>reports, company assets, and market share.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3" y="115095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106" y="0"/>
            <a:ext cx="2354893" cy="23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91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 smtClean="0"/>
              <a:t>PROBLEM STATEMENT</a:t>
            </a:r>
            <a:endParaRPr lang="en-IN" sz="4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Stock analysis involves comparing a company's current financial statement to its financial statements in previous years to give an investor a sense of whether the company is growing, stable, or deteriorating</a:t>
            </a:r>
            <a:r>
              <a:rPr lang="en-US" dirty="0" smtClean="0"/>
              <a:t>. After collecting we need analyze that data and convert it in the form so that it can be understood easily. But doing so by a human would be very arduous and with human comes human error which could lead to a big fiasco.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25" y="3608540"/>
            <a:ext cx="3249460" cy="32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9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u="sng" dirty="0" smtClean="0"/>
              <a:t>IDEA</a:t>
            </a:r>
            <a:endParaRPr lang="en-IN" sz="5400" u="sng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If we can make an algorithm which can collect the data required for analysis and convert directly into graphs, tables, etc.</a:t>
            </a:r>
          </a:p>
          <a:p>
            <a:r>
              <a:rPr lang="en-US" sz="2800" dirty="0" smtClean="0"/>
              <a:t>All it should need is to take input the stock by user and it will collect everything via world wide web or any certified space for that data.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15" y="4836090"/>
            <a:ext cx="2021910" cy="20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191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Used:-VS Code</a:t>
            </a:r>
            <a:br>
              <a:rPr lang="en-US" dirty="0" smtClean="0"/>
            </a:br>
            <a:r>
              <a:rPr lang="en-US" dirty="0" smtClean="0"/>
              <a:t>Language:- Python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Visual Studio Code, also commonly referred to as VS Code, is </a:t>
            </a:r>
            <a:r>
              <a:rPr lang="en-US" sz="2400" b="1" dirty="0"/>
              <a:t>a source-code editor made by Microsoft with the Electron Framework</a:t>
            </a:r>
            <a:r>
              <a:rPr lang="en-US" sz="2400" dirty="0"/>
              <a:t>, for Windows, Linux and </a:t>
            </a:r>
            <a:r>
              <a:rPr lang="en-US" sz="2400" dirty="0" err="1"/>
              <a:t>macOS</a:t>
            </a:r>
            <a:r>
              <a:rPr lang="en-US" sz="2400" dirty="0" smtClean="0"/>
              <a:t>.</a:t>
            </a:r>
          </a:p>
          <a:p>
            <a:r>
              <a:rPr lang="en-US" sz="2400" b="1" dirty="0"/>
              <a:t>Python</a:t>
            </a:r>
            <a:r>
              <a:rPr lang="en-US" sz="2400" dirty="0"/>
              <a:t> is a </a:t>
            </a:r>
            <a:r>
              <a:rPr lang="en-US" sz="2400" dirty="0">
                <a:hlinkClick r:id="rId2" tooltip="High-level programming language"/>
              </a:rPr>
              <a:t>high-level</a:t>
            </a:r>
            <a:r>
              <a:rPr lang="en-US" sz="2400" dirty="0"/>
              <a:t>, </a:t>
            </a:r>
            <a:r>
              <a:rPr lang="en-US" sz="2400" dirty="0">
                <a:hlinkClick r:id="rId3" tooltip="General-purpose programming language"/>
              </a:rPr>
              <a:t>general-purpose programming language</a:t>
            </a:r>
            <a:r>
              <a:rPr lang="en-US" sz="2400" dirty="0"/>
              <a:t>. Its design philosophy emphasizes </a:t>
            </a:r>
            <a:r>
              <a:rPr lang="en-US" sz="2400" dirty="0">
                <a:hlinkClick r:id="rId4" tooltip="Code readability"/>
              </a:rPr>
              <a:t>code readability</a:t>
            </a:r>
            <a:r>
              <a:rPr lang="en-US" sz="2400" dirty="0"/>
              <a:t> with the use of </a:t>
            </a:r>
            <a:r>
              <a:rPr lang="en-US" sz="2400" dirty="0">
                <a:hlinkClick r:id="rId5" tooltip="Off-side rule"/>
              </a:rPr>
              <a:t>significant </a:t>
            </a:r>
            <a:r>
              <a:rPr lang="en-US" sz="2400" dirty="0" smtClean="0">
                <a:hlinkClick r:id="rId5" tooltip="Off-side rule"/>
              </a:rPr>
              <a:t>indentation</a:t>
            </a:r>
            <a:r>
              <a:rPr lang="en-US" sz="2400" dirty="0" smtClean="0"/>
              <a:t>.</a:t>
            </a:r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36" y="4585570"/>
            <a:ext cx="2272430" cy="22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58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Deliverables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Current Stock Price</a:t>
            </a:r>
          </a:p>
          <a:p>
            <a:r>
              <a:rPr lang="en-US" sz="2400" dirty="0" smtClean="0"/>
              <a:t>All time high-low price of  stock.</a:t>
            </a:r>
          </a:p>
          <a:p>
            <a:r>
              <a:rPr lang="en-US" sz="2400" dirty="0" smtClean="0"/>
              <a:t>Quarterly and Yearly Revenue, profit, net worth, etc.</a:t>
            </a:r>
            <a:endParaRPr lang="en-US" sz="2400" dirty="0"/>
          </a:p>
          <a:p>
            <a:r>
              <a:rPr lang="en-US" sz="2400" dirty="0" smtClean="0"/>
              <a:t>Graphical representation of the data.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38" y="87682"/>
            <a:ext cx="3118981" cy="3118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9763" y="4134633"/>
            <a:ext cx="2723367" cy="27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42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CONCLUSION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By providing algorithms for collecting data and stats, scripts to convert data and stats into graphs, tables or clean-cut information we can save a lot of time and invest it into any other productive work.</a:t>
            </a:r>
          </a:p>
          <a:p>
            <a:r>
              <a:rPr lang="en-US" sz="2800" dirty="0" smtClean="0"/>
              <a:t>There’s a lot information required to invest in a </a:t>
            </a:r>
            <a:r>
              <a:rPr lang="en-US" sz="2800" dirty="0"/>
              <a:t>s</a:t>
            </a:r>
            <a:r>
              <a:rPr lang="en-US" sz="2800" dirty="0" smtClean="0"/>
              <a:t>tock.</a:t>
            </a:r>
          </a:p>
          <a:p>
            <a:r>
              <a:rPr lang="en-US" sz="2800" dirty="0" smtClean="0"/>
              <a:t>We have reduced the chances of error by a big margin.</a:t>
            </a:r>
          </a:p>
          <a:p>
            <a:r>
              <a:rPr lang="en-US" sz="2800" dirty="0" smtClean="0"/>
              <a:t>Python is very fast and easy to use language.</a:t>
            </a:r>
          </a:p>
        </p:txBody>
      </p:sp>
    </p:spTree>
    <p:extLst>
      <p:ext uri="{BB962C8B-B14F-4D97-AF65-F5344CB8AC3E}">
        <p14:creationId xmlns:p14="http://schemas.microsoft.com/office/powerpoint/2010/main" val="65362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</TotalTime>
  <Words>200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FUNDAMENTAL STOCK ANALYSER</vt:lpstr>
      <vt:lpstr>Collaborators:-  Chetnya Gaba(22BCS15984) Lakshit() Anshu() Simran()</vt:lpstr>
      <vt:lpstr>Contents:-</vt:lpstr>
      <vt:lpstr>INTRODUCTION</vt:lpstr>
      <vt:lpstr>PROBLEM STATEMENT</vt:lpstr>
      <vt:lpstr>IDEA</vt:lpstr>
      <vt:lpstr>Software Used:-VS Code Language:- Python </vt:lpstr>
      <vt:lpstr>Deliverables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STOCK ANALYSER</dc:title>
  <dc:creator>CHETNYA</dc:creator>
  <cp:lastModifiedBy>CHETNYA</cp:lastModifiedBy>
  <cp:revision>12</cp:revision>
  <dcterms:created xsi:type="dcterms:W3CDTF">2022-11-22T18:13:43Z</dcterms:created>
  <dcterms:modified xsi:type="dcterms:W3CDTF">2022-11-22T20:17:07Z</dcterms:modified>
</cp:coreProperties>
</file>